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038F34D6-2BDD-4C43-8EAC-1DCA575AEF37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503BF87-1276-4998-88C3-E80D9C7DDA1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gKDOntkJZT4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558" y="5181600"/>
            <a:ext cx="4572000" cy="1368798"/>
          </a:xfrm>
        </p:spPr>
        <p:txBody>
          <a:bodyPr/>
          <a:lstStyle/>
          <a:p>
            <a:r>
              <a:rPr lang="en-US" dirty="0" smtClean="0"/>
              <a:t>Par: Christopher, </a:t>
            </a:r>
            <a:r>
              <a:rPr lang="en-US" dirty="0" err="1" smtClean="0"/>
              <a:t>Lakeisha</a:t>
            </a:r>
            <a:r>
              <a:rPr lang="en-US" dirty="0" smtClean="0"/>
              <a:t> et </a:t>
            </a:r>
            <a:r>
              <a:rPr lang="en-US" dirty="0" err="1" smtClean="0"/>
              <a:t>MIchaela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456"/>
            <a:ext cx="4648200" cy="2897372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  <a:t>Dear John -</a:t>
            </a:r>
            <a:b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4400" dirty="0" err="1" smtClean="0">
                <a:solidFill>
                  <a:schemeClr val="tx1"/>
                </a:solidFill>
                <a:latin typeface="Comic Sans MS" pitchFamily="66" charset="0"/>
              </a:rPr>
              <a:t>Analyse</a:t>
            </a:r>
            <a:r>
              <a:rPr lang="en-US" sz="4400" dirty="0" smtClean="0">
                <a:solidFill>
                  <a:schemeClr val="tx1"/>
                </a:solidFill>
                <a:latin typeface="Comic Sans MS" pitchFamily="66" charset="0"/>
              </a:rPr>
              <a:t> critique </a:t>
            </a:r>
            <a:endParaRPr lang="en-US" sz="4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214" y="838200"/>
            <a:ext cx="3505200" cy="518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4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4371974" cy="4724400"/>
          </a:xfrm>
        </p:spPr>
        <p:txBody>
          <a:bodyPr>
            <a:normAutofit/>
          </a:bodyPr>
          <a:lstStyle/>
          <a:p>
            <a:r>
              <a:rPr lang="fr-FR" sz="3200" dirty="0"/>
              <a:t>'</a:t>
            </a:r>
            <a:r>
              <a:rPr lang="fr-FR" sz="3200" dirty="0" err="1"/>
              <a:t>Dear</a:t>
            </a:r>
            <a:r>
              <a:rPr lang="fr-FR" sz="3200" dirty="0"/>
              <a:t> John' porte sur un homme (John) et une fille (Savannah) qui rencontre, mais l'homme doit aller à guerre</a:t>
            </a:r>
            <a:r>
              <a:rPr lang="fr-FR" sz="3200" dirty="0" smtClean="0"/>
              <a:t>. </a:t>
            </a:r>
            <a:r>
              <a:rPr lang="fr-FR" sz="3200" dirty="0"/>
              <a:t>Ils écrire lettres à </a:t>
            </a:r>
            <a:r>
              <a:rPr lang="fr-FR" sz="3200" dirty="0" smtClean="0"/>
              <a:t>l'autre </a:t>
            </a:r>
            <a:r>
              <a:rPr lang="fr-FR" sz="3200" dirty="0"/>
              <a:t>et Savannah envoie John une lettre qui brise son cœur</a:t>
            </a:r>
            <a:r>
              <a:rPr lang="fr-FR" sz="3200" dirty="0" smtClean="0"/>
              <a:t>.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7680960" cy="1066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Description du film</a:t>
            </a:r>
            <a:endParaRPr lang="en-US" sz="4400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3920016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74658" y="5245387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C’est</a:t>
            </a:r>
            <a:r>
              <a:rPr lang="en-US" sz="3200" dirty="0" smtClean="0"/>
              <a:t> </a:t>
            </a:r>
            <a:r>
              <a:rPr lang="en-US" sz="3200" dirty="0" err="1" smtClean="0"/>
              <a:t>une</a:t>
            </a:r>
            <a:r>
              <a:rPr lang="en-US" sz="3200" dirty="0" smtClean="0"/>
              <a:t> bon film.</a:t>
            </a:r>
            <a:endParaRPr lang="en-U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96" b="89911" l="1625" r="99438">
                        <a14:foregroundMark x1="50000" y1="48665" x2="50000" y2="48665"/>
                        <a14:foregroundMark x1="71750" y1="54006" x2="71750" y2="54006"/>
                        <a14:foregroundMark x1="27187" y1="51335" x2="27187" y2="51335"/>
                        <a14:foregroundMark x1="8125" y1="48665" x2="8125" y2="48665"/>
                        <a14:foregroundMark x1="87500" y1="38576" x2="87500" y2="38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648200" y="5850060"/>
            <a:ext cx="3505200" cy="738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219202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5"/>
              </a:rPr>
              <a:t>Movie trailer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772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4038600" cy="47244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L’acteur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</a:t>
            </a:r>
            <a:r>
              <a:rPr lang="en-US" sz="3200" dirty="0" err="1" smtClean="0"/>
              <a:t>ce</a:t>
            </a:r>
            <a:r>
              <a:rPr lang="en-US" sz="3200" dirty="0" smtClean="0"/>
              <a:t> film </a:t>
            </a:r>
            <a:r>
              <a:rPr lang="en-US" sz="3200" dirty="0" err="1" smtClean="0"/>
              <a:t>est</a:t>
            </a:r>
            <a:r>
              <a:rPr lang="en-US" sz="3200" dirty="0" smtClean="0"/>
              <a:t> Channing Tatum (John). </a:t>
            </a:r>
          </a:p>
          <a:p>
            <a:endParaRPr lang="en-US" sz="3200" dirty="0"/>
          </a:p>
          <a:p>
            <a:r>
              <a:rPr lang="fr-FR" sz="3200" dirty="0" smtClean="0"/>
              <a:t>L'actrice </a:t>
            </a:r>
            <a:r>
              <a:rPr lang="fr-FR" sz="3200" dirty="0"/>
              <a:t>dans ce film est Amanda </a:t>
            </a:r>
            <a:r>
              <a:rPr lang="fr-FR" sz="3200" dirty="0" err="1"/>
              <a:t>Seyfried</a:t>
            </a:r>
            <a:r>
              <a:rPr lang="fr-FR" sz="3200" dirty="0"/>
              <a:t> (Savannah).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L’acteur</a:t>
            </a:r>
            <a:r>
              <a:rPr lang="en-US" dirty="0" smtClean="0"/>
              <a:t> et </a:t>
            </a:r>
            <a:r>
              <a:rPr lang="en-US" dirty="0" err="1" smtClean="0"/>
              <a:t>l’actrice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505691"/>
            <a:ext cx="3333750" cy="3030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3352800"/>
            <a:ext cx="2667000" cy="322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2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 smtClean="0"/>
              <a:t>Le style de film pour le film ‘Dear John’ </a:t>
            </a:r>
            <a:r>
              <a:rPr lang="en-US" sz="3200" dirty="0" err="1" smtClean="0"/>
              <a:t>est</a:t>
            </a:r>
            <a:r>
              <a:rPr lang="en-US" sz="3200" dirty="0" smtClean="0"/>
              <a:t> romance/</a:t>
            </a:r>
            <a:r>
              <a:rPr lang="en-US" sz="3200" dirty="0" err="1" smtClean="0"/>
              <a:t>drame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style de film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838450"/>
            <a:ext cx="42862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742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Le public cible pour le film '</a:t>
            </a:r>
            <a:r>
              <a:rPr lang="fr-FR" sz="3200" dirty="0" err="1"/>
              <a:t>Dear</a:t>
            </a:r>
            <a:r>
              <a:rPr lang="fr-FR" sz="3200" dirty="0"/>
              <a:t> John' est les filles, les ados et les adultes, normalement les femmes.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public </a:t>
            </a:r>
            <a:r>
              <a:rPr lang="en-US" dirty="0" err="1" smtClean="0"/>
              <a:t>cible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99213"/>
            <a:ext cx="5105400" cy="34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34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676400"/>
            <a:ext cx="7680960" cy="472440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‘</a:t>
            </a:r>
            <a:r>
              <a:rPr lang="en-US" sz="3200" dirty="0"/>
              <a:t>Dear John’ a </a:t>
            </a:r>
            <a:r>
              <a:rPr lang="en-US" sz="3200" dirty="0" err="1"/>
              <a:t>été</a:t>
            </a:r>
            <a:r>
              <a:rPr lang="en-US" sz="3200" dirty="0"/>
              <a:t> </a:t>
            </a:r>
            <a:r>
              <a:rPr lang="en-US" sz="3200" dirty="0" err="1"/>
              <a:t>réalisé</a:t>
            </a:r>
            <a:r>
              <a:rPr lang="en-US" sz="3200" dirty="0"/>
              <a:t> par </a:t>
            </a:r>
            <a:r>
              <a:rPr lang="en-US" sz="3200" dirty="0" err="1" smtClean="0"/>
              <a:t>Lasse</a:t>
            </a:r>
            <a:r>
              <a:rPr lang="en-US" sz="3200" dirty="0" smtClean="0"/>
              <a:t> </a:t>
            </a:r>
            <a:r>
              <a:rPr lang="en-US" sz="3200" dirty="0" err="1" smtClean="0"/>
              <a:t>Hallström</a:t>
            </a:r>
            <a:r>
              <a:rPr lang="en-US" sz="3200" dirty="0" smtClean="0"/>
              <a:t>.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- </a:t>
            </a:r>
            <a:r>
              <a:rPr lang="fr-FR" sz="3200" dirty="0"/>
              <a:t>Une âgé école primaire a été transformée en un café dans ce film</a:t>
            </a:r>
            <a:r>
              <a:rPr lang="fr-FR" sz="3200" dirty="0" smtClean="0"/>
              <a:t>.</a:t>
            </a:r>
          </a:p>
          <a:p>
            <a:pPr marL="457200" indent="-457200">
              <a:buFontTx/>
              <a:buChar char="-"/>
            </a:pPr>
            <a:r>
              <a:rPr lang="fr-FR" sz="3200" dirty="0"/>
              <a:t>Ils tombent amoureux juste </a:t>
            </a:r>
            <a:r>
              <a:rPr lang="fr-FR" sz="3200" dirty="0" smtClean="0"/>
              <a:t>avant 9-11</a:t>
            </a:r>
            <a:r>
              <a:rPr lang="fr-FR" sz="3200" dirty="0"/>
              <a:t>. C'est ce qui maintient John absent pendant si longtemps.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Faits</a:t>
            </a:r>
            <a:r>
              <a:rPr lang="en-US" dirty="0" smtClean="0"/>
              <a:t> </a:t>
            </a:r>
            <a:r>
              <a:rPr lang="en-US" dirty="0" err="1" smtClean="0"/>
              <a:t>intéressants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0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04800" y="1295400"/>
            <a:ext cx="7680960" cy="47244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-Un </a:t>
            </a:r>
            <a:r>
              <a:rPr lang="fr-FR" sz="3600" dirty="0"/>
              <a:t>exemple d'effets spéciaux est les explosions</a:t>
            </a:r>
            <a:r>
              <a:rPr lang="fr-FR" sz="3600" dirty="0" smtClean="0"/>
              <a:t>.</a:t>
            </a:r>
          </a:p>
          <a:p>
            <a:r>
              <a:rPr lang="fr-FR" sz="3600" dirty="0" smtClean="0"/>
              <a:t>-Un autre exemple est ils </a:t>
            </a:r>
            <a:r>
              <a:rPr lang="fr-FR" sz="3600" dirty="0"/>
              <a:t>ont dû faire une place aux États-Unis ressemblent à l'Afghanistan, Allemagne, </a:t>
            </a:r>
            <a:r>
              <a:rPr lang="fr-FR" sz="3600" dirty="0" smtClean="0"/>
              <a:t>Afrique </a:t>
            </a:r>
            <a:r>
              <a:rPr lang="fr-FR" sz="3600" dirty="0"/>
              <a:t>et </a:t>
            </a:r>
            <a:r>
              <a:rPr lang="fr-FR" sz="3600" dirty="0" smtClean="0"/>
              <a:t>Europe</a:t>
            </a:r>
            <a:r>
              <a:rPr lang="fr-FR" sz="3600" dirty="0"/>
              <a:t>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effets</a:t>
            </a:r>
            <a:r>
              <a:rPr lang="en-US" dirty="0" smtClean="0"/>
              <a:t> </a:t>
            </a:r>
            <a:r>
              <a:rPr lang="en-US" dirty="0" err="1" smtClean="0"/>
              <a:t>spéciaux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43400"/>
            <a:ext cx="3233738" cy="236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0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5895974" cy="472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Les </a:t>
            </a:r>
            <a:r>
              <a:rPr lang="en-US" sz="3200" dirty="0" err="1" smtClean="0"/>
              <a:t>exemples</a:t>
            </a:r>
            <a:r>
              <a:rPr lang="en-US" sz="3200" dirty="0" smtClean="0"/>
              <a:t> de </a:t>
            </a:r>
            <a:r>
              <a:rPr lang="en-US" sz="3200" dirty="0" err="1" smtClean="0"/>
              <a:t>produits</a:t>
            </a:r>
            <a:r>
              <a:rPr lang="en-US" sz="3200" dirty="0" smtClean="0"/>
              <a:t> </a:t>
            </a:r>
            <a:r>
              <a:rPr lang="en-US" sz="3200" dirty="0" err="1" smtClean="0"/>
              <a:t>dérivés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le film ‘Dear John’ </a:t>
            </a:r>
            <a:r>
              <a:rPr lang="en-US" sz="3200" dirty="0" err="1" smtClean="0"/>
              <a:t>est</a:t>
            </a:r>
            <a:r>
              <a:rPr lang="en-US" sz="3200" dirty="0" smtClean="0"/>
              <a:t> les </a:t>
            </a:r>
            <a:r>
              <a:rPr lang="en-US" sz="3200" dirty="0" err="1" smtClean="0"/>
              <a:t>affiche</a:t>
            </a:r>
            <a:r>
              <a:rPr lang="en-US" sz="3200" dirty="0" smtClean="0"/>
              <a:t>, le soundtrack et le </a:t>
            </a:r>
            <a:r>
              <a:rPr lang="en-US" sz="3200" dirty="0" err="1" smtClean="0"/>
              <a:t>livre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Un </a:t>
            </a:r>
            <a:r>
              <a:rPr lang="en-US" sz="3200" dirty="0" err="1" smtClean="0"/>
              <a:t>exemple</a:t>
            </a:r>
            <a:r>
              <a:rPr lang="en-US" sz="3200" dirty="0" smtClean="0"/>
              <a:t> des </a:t>
            </a:r>
            <a:r>
              <a:rPr lang="en-US" sz="3200" dirty="0" err="1" smtClean="0"/>
              <a:t>produits</a:t>
            </a:r>
            <a:r>
              <a:rPr lang="en-US" sz="3200" dirty="0" smtClean="0"/>
              <a:t> </a:t>
            </a:r>
            <a:r>
              <a:rPr lang="en-US" sz="3200" dirty="0" err="1" smtClean="0"/>
              <a:t>utilisés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</a:t>
            </a:r>
            <a:r>
              <a:rPr lang="en-US" sz="3200" dirty="0" err="1" smtClean="0"/>
              <a:t>cette</a:t>
            </a:r>
            <a:r>
              <a:rPr lang="en-US" sz="3200" dirty="0" smtClean="0"/>
              <a:t> film </a:t>
            </a:r>
            <a:r>
              <a:rPr lang="en-US" sz="3200" dirty="0" err="1" smtClean="0"/>
              <a:t>est</a:t>
            </a:r>
            <a:r>
              <a:rPr lang="en-US" sz="3200" dirty="0"/>
              <a:t> les  </a:t>
            </a:r>
            <a:r>
              <a:rPr lang="en-US" sz="3200" dirty="0" err="1" smtClean="0"/>
              <a:t>pièces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Commercialisation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14400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943" y="4362450"/>
            <a:ext cx="2747963" cy="209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48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38400" y="2590800"/>
            <a:ext cx="367921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FIN!</a:t>
            </a:r>
            <a:endParaRPr lang="en-US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4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1580</TotalTime>
  <Words>246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Mylar</vt:lpstr>
      <vt:lpstr>Dear John - Analyse critique </vt:lpstr>
      <vt:lpstr>Description du film</vt:lpstr>
      <vt:lpstr>L’acteur et l’actrice</vt:lpstr>
      <vt:lpstr>Le style de film</vt:lpstr>
      <vt:lpstr>Le public cible</vt:lpstr>
      <vt:lpstr>Faits intéressants</vt:lpstr>
      <vt:lpstr>Les effets spéciaux</vt:lpstr>
      <vt:lpstr>Commercialisation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Dear John - Analyse critique</dc:title>
  <dc:creator>Perreault, Michaela</dc:creator>
  <cp:lastModifiedBy>Perreault, Michaela</cp:lastModifiedBy>
  <cp:revision>16</cp:revision>
  <dcterms:created xsi:type="dcterms:W3CDTF">2012-10-31T13:26:25Z</dcterms:created>
  <dcterms:modified xsi:type="dcterms:W3CDTF">2012-11-05T13:59:51Z</dcterms:modified>
</cp:coreProperties>
</file>